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8" r:id="rId6"/>
    <p:sldId id="257" r:id="rId7"/>
    <p:sldId id="313" r:id="rId8"/>
    <p:sldId id="326" r:id="rId9"/>
    <p:sldId id="332" r:id="rId10"/>
    <p:sldId id="261" r:id="rId11"/>
    <p:sldId id="319" r:id="rId12"/>
    <p:sldId id="330" r:id="rId13"/>
    <p:sldId id="329" r:id="rId14"/>
    <p:sldId id="331" r:id="rId15"/>
    <p:sldId id="327" r:id="rId16"/>
    <p:sldId id="328" r:id="rId17"/>
    <p:sldId id="333" r:id="rId18"/>
    <p:sldId id="29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en,  H." userId="d17381e6-1b55-4d4f-90ea-cd6d98f1a312" providerId="ADAL" clId="{872BDA74-1588-4FEB-8C5A-01A6F6B34157}"/>
  </pc:docChgLst>
  <pc:docChgLst>
    <pc:chgData name="Selten,  H." userId="d17381e6-1b55-4d4f-90ea-cd6d98f1a312" providerId="ADAL" clId="{97B2C302-601F-427D-93DF-0665512792ED}"/>
  </pc:docChgLst>
  <pc:docChgLst>
    <pc:chgData name="Selten,  H." userId="d17381e6-1b55-4d4f-90ea-cd6d98f1a312" providerId="ADAL" clId="{76F0C046-B6E0-4E86-BCD2-8C10C825B884}"/>
  </pc:docChgLst>
  <pc:docChgLst>
    <pc:chgData name="Harm Selten" userId="d17381e6-1b55-4d4f-90ea-cd6d98f1a312" providerId="ADAL" clId="{1E5A6E6B-C58D-43D0-A1B6-494910239B8D}"/>
    <pc:docChg chg="custSel addSld delSld modSld sldOrd">
      <pc:chgData name="Harm Selten" userId="d17381e6-1b55-4d4f-90ea-cd6d98f1a312" providerId="ADAL" clId="{1E5A6E6B-C58D-43D0-A1B6-494910239B8D}" dt="2020-10-15T11:43:24.954" v="287" actId="1076"/>
      <pc:docMkLst>
        <pc:docMk/>
      </pc:docMkLst>
      <pc:sldChg chg="addSp delSp modSp">
        <pc:chgData name="Harm Selten" userId="d17381e6-1b55-4d4f-90ea-cd6d98f1a312" providerId="ADAL" clId="{1E5A6E6B-C58D-43D0-A1B6-494910239B8D}" dt="2020-10-15T11:18:04.271" v="84" actId="14100"/>
        <pc:sldMkLst>
          <pc:docMk/>
          <pc:sldMk cId="2291972355" sldId="256"/>
        </pc:sldMkLst>
        <pc:spChg chg="mod">
          <ac:chgData name="Harm Selten" userId="d17381e6-1b55-4d4f-90ea-cd6d98f1a312" providerId="ADAL" clId="{1E5A6E6B-C58D-43D0-A1B6-494910239B8D}" dt="2020-10-15T11:16:32.634" v="24" actId="27636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Harm Selten" userId="d17381e6-1b55-4d4f-90ea-cd6d98f1a312" providerId="ADAL" clId="{1E5A6E6B-C58D-43D0-A1B6-494910239B8D}" dt="2020-10-15T11:17:22.799" v="66" actId="20577"/>
          <ac:spMkLst>
            <pc:docMk/>
            <pc:sldMk cId="2291972355" sldId="256"/>
            <ac:spMk id="3" creationId="{53E9DF7D-3ED3-41BC-9013-8106DBEB17C5}"/>
          </ac:spMkLst>
        </pc:spChg>
        <pc:spChg chg="mod">
          <ac:chgData name="Harm Selten" userId="d17381e6-1b55-4d4f-90ea-cd6d98f1a312" providerId="ADAL" clId="{1E5A6E6B-C58D-43D0-A1B6-494910239B8D}" dt="2020-10-15T11:18:04.271" v="84" actId="14100"/>
          <ac:spMkLst>
            <pc:docMk/>
            <pc:sldMk cId="2291972355" sldId="256"/>
            <ac:spMk id="5" creationId="{62E89BCF-B6BB-4CB0-8B2C-1FDAF74EF031}"/>
          </ac:spMkLst>
        </pc:spChg>
        <pc:picChg chg="add mod">
          <ac:chgData name="Harm Selten" userId="d17381e6-1b55-4d4f-90ea-cd6d98f1a312" providerId="ADAL" clId="{1E5A6E6B-C58D-43D0-A1B6-494910239B8D}" dt="2020-10-15T11:16:57.870" v="27" actId="1076"/>
          <ac:picMkLst>
            <pc:docMk/>
            <pc:sldMk cId="2291972355" sldId="256"/>
            <ac:picMk id="4" creationId="{97776CF1-2353-4752-8B20-8E013257EE8D}"/>
          </ac:picMkLst>
        </pc:picChg>
        <pc:picChg chg="del">
          <ac:chgData name="Harm Selten" userId="d17381e6-1b55-4d4f-90ea-cd6d98f1a312" providerId="ADAL" clId="{1E5A6E6B-C58D-43D0-A1B6-494910239B8D}" dt="2020-10-15T11:16:35.233" v="25" actId="478"/>
          <ac:picMkLst>
            <pc:docMk/>
            <pc:sldMk cId="2291972355" sldId="256"/>
            <ac:picMk id="1026" creationId="{CDEE69D3-6E2E-4A79-A229-0EF5662E78B4}"/>
          </ac:picMkLst>
        </pc:picChg>
      </pc:sldChg>
      <pc:sldChg chg="addSp add">
        <pc:chgData name="Harm Selten" userId="d17381e6-1b55-4d4f-90ea-cd6d98f1a312" providerId="ADAL" clId="{1E5A6E6B-C58D-43D0-A1B6-494910239B8D}" dt="2020-10-15T11:18:12.418" v="87"/>
        <pc:sldMkLst>
          <pc:docMk/>
          <pc:sldMk cId="2705873900" sldId="257"/>
        </pc:sldMkLst>
        <pc:spChg chg="add">
          <ac:chgData name="Harm Selten" userId="d17381e6-1b55-4d4f-90ea-cd6d98f1a312" providerId="ADAL" clId="{1E5A6E6B-C58D-43D0-A1B6-494910239B8D}" dt="2020-10-15T11:18:12.418" v="87"/>
          <ac:spMkLst>
            <pc:docMk/>
            <pc:sldMk cId="2705873900" sldId="257"/>
            <ac:spMk id="7" creationId="{97B1B004-3C02-4F90-8EB6-F3C13267FA53}"/>
          </ac:spMkLst>
        </pc:spChg>
      </pc:sldChg>
      <pc:sldChg chg="addSp delSp modSp ord">
        <pc:chgData name="Harm Selten" userId="d17381e6-1b55-4d4f-90ea-cd6d98f1a312" providerId="ADAL" clId="{1E5A6E6B-C58D-43D0-A1B6-494910239B8D}" dt="2020-10-15T11:24:31.981" v="239"/>
        <pc:sldMkLst>
          <pc:docMk/>
          <pc:sldMk cId="1896787516" sldId="258"/>
        </pc:sldMkLst>
        <pc:spChg chg="mod">
          <ac:chgData name="Harm Selten" userId="d17381e6-1b55-4d4f-90ea-cd6d98f1a312" providerId="ADAL" clId="{1E5A6E6B-C58D-43D0-A1B6-494910239B8D}" dt="2020-10-15T11:17:47.785" v="70" actId="12"/>
          <ac:spMkLst>
            <pc:docMk/>
            <pc:sldMk cId="1896787516" sldId="258"/>
            <ac:spMk id="3" creationId="{B58A204F-A04E-4BBF-888A-10CB5750C993}"/>
          </ac:spMkLst>
        </pc:spChg>
        <pc:spChg chg="add">
          <ac:chgData name="Harm Selten" userId="d17381e6-1b55-4d4f-90ea-cd6d98f1a312" providerId="ADAL" clId="{1E5A6E6B-C58D-43D0-A1B6-494910239B8D}" dt="2020-10-15T11:18:09.197" v="86"/>
          <ac:spMkLst>
            <pc:docMk/>
            <pc:sldMk cId="1896787516" sldId="258"/>
            <ac:spMk id="5" creationId="{BF40A040-EECE-48BB-989B-D57AE142EC67}"/>
          </ac:spMkLst>
        </pc:spChg>
        <pc:spChg chg="del">
          <ac:chgData name="Harm Selten" userId="d17381e6-1b55-4d4f-90ea-cd6d98f1a312" providerId="ADAL" clId="{1E5A6E6B-C58D-43D0-A1B6-494910239B8D}" dt="2020-10-15T11:18:08.881" v="85" actId="478"/>
          <ac:spMkLst>
            <pc:docMk/>
            <pc:sldMk cId="1896787516" sldId="258"/>
            <ac:spMk id="6" creationId="{BE668937-FF12-4B5B-93DF-D60BF1325565}"/>
          </ac:spMkLst>
        </pc:spChg>
      </pc:sldChg>
      <pc:sldChg chg="del">
        <pc:chgData name="Harm Selten" userId="d17381e6-1b55-4d4f-90ea-cd6d98f1a312" providerId="ADAL" clId="{1E5A6E6B-C58D-43D0-A1B6-494910239B8D}" dt="2020-10-15T11:17:51.287" v="71" actId="2696"/>
        <pc:sldMkLst>
          <pc:docMk/>
          <pc:sldMk cId="4222822265" sldId="259"/>
        </pc:sldMkLst>
      </pc:sldChg>
      <pc:sldChg chg="del">
        <pc:chgData name="Harm Selten" userId="d17381e6-1b55-4d4f-90ea-cd6d98f1a312" providerId="ADAL" clId="{1E5A6E6B-C58D-43D0-A1B6-494910239B8D}" dt="2020-10-15T11:22:38.145" v="128" actId="2696"/>
        <pc:sldMkLst>
          <pc:docMk/>
          <pc:sldMk cId="3313475388" sldId="260"/>
        </pc:sldMkLst>
      </pc:sldChg>
      <pc:sldChg chg="add">
        <pc:chgData name="Harm Selten" userId="d17381e6-1b55-4d4f-90ea-cd6d98f1a312" providerId="ADAL" clId="{1E5A6E6B-C58D-43D0-A1B6-494910239B8D}" dt="2020-10-15T11:26:11.848" v="271"/>
        <pc:sldMkLst>
          <pc:docMk/>
          <pc:sldMk cId="946152560" sldId="261"/>
        </pc:sldMkLst>
      </pc:sldChg>
      <pc:sldChg chg="del">
        <pc:chgData name="Harm Selten" userId="d17381e6-1b55-4d4f-90ea-cd6d98f1a312" providerId="ADAL" clId="{1E5A6E6B-C58D-43D0-A1B6-494910239B8D}" dt="2020-10-15T11:22:50.683" v="129" actId="2696"/>
        <pc:sldMkLst>
          <pc:docMk/>
          <pc:sldMk cId="4258781270" sldId="261"/>
        </pc:sldMkLst>
      </pc:sldChg>
      <pc:sldChg chg="del">
        <pc:chgData name="Harm Selten" userId="d17381e6-1b55-4d4f-90ea-cd6d98f1a312" providerId="ADAL" clId="{1E5A6E6B-C58D-43D0-A1B6-494910239B8D}" dt="2020-10-15T11:25:24.453" v="247" actId="2696"/>
        <pc:sldMkLst>
          <pc:docMk/>
          <pc:sldMk cId="685887338" sldId="287"/>
        </pc:sldMkLst>
      </pc:sldChg>
      <pc:sldChg chg="del">
        <pc:chgData name="Harm Selten" userId="d17381e6-1b55-4d4f-90ea-cd6d98f1a312" providerId="ADAL" clId="{1E5A6E6B-C58D-43D0-A1B6-494910239B8D}" dt="2020-10-15T11:25:24.460" v="248" actId="2696"/>
        <pc:sldMkLst>
          <pc:docMk/>
          <pc:sldMk cId="2876857185" sldId="288"/>
        </pc:sldMkLst>
      </pc:sldChg>
      <pc:sldChg chg="del">
        <pc:chgData name="Harm Selten" userId="d17381e6-1b55-4d4f-90ea-cd6d98f1a312" providerId="ADAL" clId="{1E5A6E6B-C58D-43D0-A1B6-494910239B8D}" dt="2020-10-15T11:25:24.470" v="249" actId="2696"/>
        <pc:sldMkLst>
          <pc:docMk/>
          <pc:sldMk cId="1253348459" sldId="289"/>
        </pc:sldMkLst>
      </pc:sldChg>
      <pc:sldChg chg="del">
        <pc:chgData name="Harm Selten" userId="d17381e6-1b55-4d4f-90ea-cd6d98f1a312" providerId="ADAL" clId="{1E5A6E6B-C58D-43D0-A1B6-494910239B8D}" dt="2020-10-15T11:25:24.484" v="250" actId="2696"/>
        <pc:sldMkLst>
          <pc:docMk/>
          <pc:sldMk cId="3524474362" sldId="290"/>
        </pc:sldMkLst>
      </pc:sldChg>
      <pc:sldChg chg="del">
        <pc:chgData name="Harm Selten" userId="d17381e6-1b55-4d4f-90ea-cd6d98f1a312" providerId="ADAL" clId="{1E5A6E6B-C58D-43D0-A1B6-494910239B8D}" dt="2020-10-15T11:25:24.492" v="251" actId="2696"/>
        <pc:sldMkLst>
          <pc:docMk/>
          <pc:sldMk cId="1261543396" sldId="292"/>
        </pc:sldMkLst>
      </pc:sldChg>
      <pc:sldChg chg="addSp delSp modSp">
        <pc:chgData name="Harm Selten" userId="d17381e6-1b55-4d4f-90ea-cd6d98f1a312" providerId="ADAL" clId="{1E5A6E6B-C58D-43D0-A1B6-494910239B8D}" dt="2020-10-15T11:26:34.944" v="273"/>
        <pc:sldMkLst>
          <pc:docMk/>
          <pc:sldMk cId="1781339550" sldId="293"/>
        </pc:sldMkLst>
        <pc:spChg chg="mod">
          <ac:chgData name="Harm Selten" userId="d17381e6-1b55-4d4f-90ea-cd6d98f1a312" providerId="ADAL" clId="{1E5A6E6B-C58D-43D0-A1B6-494910239B8D}" dt="2020-10-15T11:25:19.574" v="246" actId="400"/>
          <ac:spMkLst>
            <pc:docMk/>
            <pc:sldMk cId="1781339550" sldId="293"/>
            <ac:spMk id="3" creationId="{B58A204F-A04E-4BBF-888A-10CB5750C993}"/>
          </ac:spMkLst>
        </pc:spChg>
        <pc:spChg chg="del">
          <ac:chgData name="Harm Selten" userId="d17381e6-1b55-4d4f-90ea-cd6d98f1a312" providerId="ADAL" clId="{1E5A6E6B-C58D-43D0-A1B6-494910239B8D}" dt="2020-10-15T11:26:34.667" v="272" actId="478"/>
          <ac:spMkLst>
            <pc:docMk/>
            <pc:sldMk cId="1781339550" sldId="293"/>
            <ac:spMk id="5" creationId="{05E37F9E-03C4-49E8-92BA-7FAF3017BE57}"/>
          </ac:spMkLst>
        </pc:spChg>
        <pc:spChg chg="add">
          <ac:chgData name="Harm Selten" userId="d17381e6-1b55-4d4f-90ea-cd6d98f1a312" providerId="ADAL" clId="{1E5A6E6B-C58D-43D0-A1B6-494910239B8D}" dt="2020-10-15T11:26:34.944" v="273"/>
          <ac:spMkLst>
            <pc:docMk/>
            <pc:sldMk cId="1781339550" sldId="293"/>
            <ac:spMk id="6" creationId="{6493F515-1D3E-4FC2-9FAE-17627F423AAF}"/>
          </ac:spMkLst>
        </pc:spChg>
      </pc:sldChg>
      <pc:sldChg chg="del">
        <pc:chgData name="Harm Selten" userId="d17381e6-1b55-4d4f-90ea-cd6d98f1a312" providerId="ADAL" clId="{1E5A6E6B-C58D-43D0-A1B6-494910239B8D}" dt="2020-10-15T11:25:24.504" v="253" actId="2696"/>
        <pc:sldMkLst>
          <pc:docMk/>
          <pc:sldMk cId="3935269731" sldId="294"/>
        </pc:sldMkLst>
      </pc:sldChg>
      <pc:sldChg chg="del">
        <pc:chgData name="Harm Selten" userId="d17381e6-1b55-4d4f-90ea-cd6d98f1a312" providerId="ADAL" clId="{1E5A6E6B-C58D-43D0-A1B6-494910239B8D}" dt="2020-10-15T11:25:24.500" v="252" actId="2696"/>
        <pc:sldMkLst>
          <pc:docMk/>
          <pc:sldMk cId="1302366110" sldId="295"/>
        </pc:sldMkLst>
      </pc:sldChg>
      <pc:sldChg chg="del">
        <pc:chgData name="Harm Selten" userId="d17381e6-1b55-4d4f-90ea-cd6d98f1a312" providerId="ADAL" clId="{1E5A6E6B-C58D-43D0-A1B6-494910239B8D}" dt="2020-10-15T11:25:24.510" v="254" actId="2696"/>
        <pc:sldMkLst>
          <pc:docMk/>
          <pc:sldMk cId="260080297" sldId="296"/>
        </pc:sldMkLst>
      </pc:sldChg>
      <pc:sldChg chg="del">
        <pc:chgData name="Harm Selten" userId="d17381e6-1b55-4d4f-90ea-cd6d98f1a312" providerId="ADAL" clId="{1E5A6E6B-C58D-43D0-A1B6-494910239B8D}" dt="2020-10-15T11:25:24.520" v="255" actId="2696"/>
        <pc:sldMkLst>
          <pc:docMk/>
          <pc:sldMk cId="1189462805" sldId="297"/>
        </pc:sldMkLst>
      </pc:sldChg>
      <pc:sldChg chg="del">
        <pc:chgData name="Harm Selten" userId="d17381e6-1b55-4d4f-90ea-cd6d98f1a312" providerId="ADAL" clId="{1E5A6E6B-C58D-43D0-A1B6-494910239B8D}" dt="2020-10-15T11:25:24.526" v="256" actId="2696"/>
        <pc:sldMkLst>
          <pc:docMk/>
          <pc:sldMk cId="721608890" sldId="298"/>
        </pc:sldMkLst>
      </pc:sldChg>
      <pc:sldChg chg="del">
        <pc:chgData name="Harm Selten" userId="d17381e6-1b55-4d4f-90ea-cd6d98f1a312" providerId="ADAL" clId="{1E5A6E6B-C58D-43D0-A1B6-494910239B8D}" dt="2020-10-15T11:25:24.533" v="257" actId="2696"/>
        <pc:sldMkLst>
          <pc:docMk/>
          <pc:sldMk cId="2908584509" sldId="299"/>
        </pc:sldMkLst>
      </pc:sldChg>
      <pc:sldChg chg="del">
        <pc:chgData name="Harm Selten" userId="d17381e6-1b55-4d4f-90ea-cd6d98f1a312" providerId="ADAL" clId="{1E5A6E6B-C58D-43D0-A1B6-494910239B8D}" dt="2020-10-15T11:25:24.580" v="264" actId="2696"/>
        <pc:sldMkLst>
          <pc:docMk/>
          <pc:sldMk cId="2446875399" sldId="300"/>
        </pc:sldMkLst>
      </pc:sldChg>
      <pc:sldChg chg="del">
        <pc:chgData name="Harm Selten" userId="d17381e6-1b55-4d4f-90ea-cd6d98f1a312" providerId="ADAL" clId="{1E5A6E6B-C58D-43D0-A1B6-494910239B8D}" dt="2020-10-15T11:25:24.580" v="266" actId="2696"/>
        <pc:sldMkLst>
          <pc:docMk/>
          <pc:sldMk cId="3890315383" sldId="302"/>
        </pc:sldMkLst>
      </pc:sldChg>
      <pc:sldChg chg="del">
        <pc:chgData name="Harm Selten" userId="d17381e6-1b55-4d4f-90ea-cd6d98f1a312" providerId="ADAL" clId="{1E5A6E6B-C58D-43D0-A1B6-494910239B8D}" dt="2020-10-15T11:25:24.599" v="267" actId="2696"/>
        <pc:sldMkLst>
          <pc:docMk/>
          <pc:sldMk cId="2166692327" sldId="303"/>
        </pc:sldMkLst>
      </pc:sldChg>
      <pc:sldChg chg="del">
        <pc:chgData name="Harm Selten" userId="d17381e6-1b55-4d4f-90ea-cd6d98f1a312" providerId="ADAL" clId="{1E5A6E6B-C58D-43D0-A1B6-494910239B8D}" dt="2020-10-15T11:25:24.539" v="258" actId="2696"/>
        <pc:sldMkLst>
          <pc:docMk/>
          <pc:sldMk cId="1524906975" sldId="304"/>
        </pc:sldMkLst>
      </pc:sldChg>
      <pc:sldChg chg="del">
        <pc:chgData name="Harm Selten" userId="d17381e6-1b55-4d4f-90ea-cd6d98f1a312" providerId="ADAL" clId="{1E5A6E6B-C58D-43D0-A1B6-494910239B8D}" dt="2020-10-15T11:25:24.546" v="259" actId="2696"/>
        <pc:sldMkLst>
          <pc:docMk/>
          <pc:sldMk cId="4059222082" sldId="305"/>
        </pc:sldMkLst>
      </pc:sldChg>
      <pc:sldChg chg="del">
        <pc:chgData name="Harm Selten" userId="d17381e6-1b55-4d4f-90ea-cd6d98f1a312" providerId="ADAL" clId="{1E5A6E6B-C58D-43D0-A1B6-494910239B8D}" dt="2020-10-15T11:25:24.556" v="260" actId="2696"/>
        <pc:sldMkLst>
          <pc:docMk/>
          <pc:sldMk cId="491331938" sldId="306"/>
        </pc:sldMkLst>
      </pc:sldChg>
      <pc:sldChg chg="del">
        <pc:chgData name="Harm Selten" userId="d17381e6-1b55-4d4f-90ea-cd6d98f1a312" providerId="ADAL" clId="{1E5A6E6B-C58D-43D0-A1B6-494910239B8D}" dt="2020-10-15T11:25:24.566" v="261" actId="2696"/>
        <pc:sldMkLst>
          <pc:docMk/>
          <pc:sldMk cId="2723074033" sldId="307"/>
        </pc:sldMkLst>
      </pc:sldChg>
      <pc:sldChg chg="del">
        <pc:chgData name="Harm Selten" userId="d17381e6-1b55-4d4f-90ea-cd6d98f1a312" providerId="ADAL" clId="{1E5A6E6B-C58D-43D0-A1B6-494910239B8D}" dt="2020-10-15T11:25:24.572" v="262" actId="2696"/>
        <pc:sldMkLst>
          <pc:docMk/>
          <pc:sldMk cId="497006048" sldId="308"/>
        </pc:sldMkLst>
      </pc:sldChg>
      <pc:sldChg chg="del">
        <pc:chgData name="Harm Selten" userId="d17381e6-1b55-4d4f-90ea-cd6d98f1a312" providerId="ADAL" clId="{1E5A6E6B-C58D-43D0-A1B6-494910239B8D}" dt="2020-10-15T11:25:24.577" v="263" actId="2696"/>
        <pc:sldMkLst>
          <pc:docMk/>
          <pc:sldMk cId="88335936" sldId="309"/>
        </pc:sldMkLst>
      </pc:sldChg>
      <pc:sldChg chg="del">
        <pc:chgData name="Harm Selten" userId="d17381e6-1b55-4d4f-90ea-cd6d98f1a312" providerId="ADAL" clId="{1E5A6E6B-C58D-43D0-A1B6-494910239B8D}" dt="2020-10-15T11:25:24.580" v="265" actId="2696"/>
        <pc:sldMkLst>
          <pc:docMk/>
          <pc:sldMk cId="3692646799" sldId="310"/>
        </pc:sldMkLst>
      </pc:sldChg>
      <pc:sldChg chg="del">
        <pc:chgData name="Harm Selten" userId="d17381e6-1b55-4d4f-90ea-cd6d98f1a312" providerId="ADAL" clId="{1E5A6E6B-C58D-43D0-A1B6-494910239B8D}" dt="2020-10-15T11:25:24.606" v="268" actId="2696"/>
        <pc:sldMkLst>
          <pc:docMk/>
          <pc:sldMk cId="3037571655" sldId="311"/>
        </pc:sldMkLst>
      </pc:sldChg>
      <pc:sldChg chg="del">
        <pc:chgData name="Harm Selten" userId="d17381e6-1b55-4d4f-90ea-cd6d98f1a312" providerId="ADAL" clId="{1E5A6E6B-C58D-43D0-A1B6-494910239B8D}" dt="2020-10-15T11:25:24.613" v="269" actId="2696"/>
        <pc:sldMkLst>
          <pc:docMk/>
          <pc:sldMk cId="2222034134" sldId="312"/>
        </pc:sldMkLst>
      </pc:sldChg>
      <pc:sldChg chg="addSp modSp add">
        <pc:chgData name="Harm Selten" userId="d17381e6-1b55-4d4f-90ea-cd6d98f1a312" providerId="ADAL" clId="{1E5A6E6B-C58D-43D0-A1B6-494910239B8D}" dt="2020-10-15T11:43:24.954" v="287" actId="1076"/>
        <pc:sldMkLst>
          <pc:docMk/>
          <pc:sldMk cId="3242100387" sldId="313"/>
        </pc:sldMkLst>
        <pc:spChg chg="add">
          <ac:chgData name="Harm Selten" userId="d17381e6-1b55-4d4f-90ea-cd6d98f1a312" providerId="ADAL" clId="{1E5A6E6B-C58D-43D0-A1B6-494910239B8D}" dt="2020-10-15T11:18:13.994" v="88"/>
          <ac:spMkLst>
            <pc:docMk/>
            <pc:sldMk cId="3242100387" sldId="313"/>
            <ac:spMk id="4" creationId="{CB2067BE-AE10-46A4-9BDB-009BC3B46F1E}"/>
          </ac:spMkLst>
        </pc:spChg>
        <pc:picChg chg="add mod">
          <ac:chgData name="Harm Selten" userId="d17381e6-1b55-4d4f-90ea-cd6d98f1a312" providerId="ADAL" clId="{1E5A6E6B-C58D-43D0-A1B6-494910239B8D}" dt="2020-10-15T11:43:22.578" v="286" actId="1076"/>
          <ac:picMkLst>
            <pc:docMk/>
            <pc:sldMk cId="3242100387" sldId="313"/>
            <ac:picMk id="5" creationId="{06687B73-9AB4-4D0B-983D-2EDD666A328A}"/>
          </ac:picMkLst>
        </pc:picChg>
        <pc:picChg chg="add mod">
          <ac:chgData name="Harm Selten" userId="d17381e6-1b55-4d4f-90ea-cd6d98f1a312" providerId="ADAL" clId="{1E5A6E6B-C58D-43D0-A1B6-494910239B8D}" dt="2020-10-15T11:43:24.954" v="287" actId="1076"/>
          <ac:picMkLst>
            <pc:docMk/>
            <pc:sldMk cId="3242100387" sldId="313"/>
            <ac:picMk id="10242" creationId="{56932E5E-A68F-4294-AB9D-42DC84424E94}"/>
          </ac:picMkLst>
        </pc:picChg>
      </pc:sldChg>
      <pc:sldChg chg="add">
        <pc:chgData name="Harm Selten" userId="d17381e6-1b55-4d4f-90ea-cd6d98f1a312" providerId="ADAL" clId="{1E5A6E6B-C58D-43D0-A1B6-494910239B8D}" dt="2020-10-15T11:26:11.848" v="271"/>
        <pc:sldMkLst>
          <pc:docMk/>
          <pc:sldMk cId="384974278" sldId="319"/>
        </pc:sldMkLst>
      </pc:sldChg>
      <pc:sldChg chg="addSp delSp modSp add">
        <pc:chgData name="Harm Selten" userId="d17381e6-1b55-4d4f-90ea-cd6d98f1a312" providerId="ADAL" clId="{1E5A6E6B-C58D-43D0-A1B6-494910239B8D}" dt="2020-10-15T11:23:13.395" v="131"/>
        <pc:sldMkLst>
          <pc:docMk/>
          <pc:sldMk cId="445218175" sldId="326"/>
        </pc:sldMkLst>
        <pc:spChg chg="add mod">
          <ac:chgData name="Harm Selten" userId="d17381e6-1b55-4d4f-90ea-cd6d98f1a312" providerId="ADAL" clId="{1E5A6E6B-C58D-43D0-A1B6-494910239B8D}" dt="2020-10-15T11:20:03.451" v="107" actId="20577"/>
          <ac:spMkLst>
            <pc:docMk/>
            <pc:sldMk cId="445218175" sldId="326"/>
            <ac:spMk id="2" creationId="{D2520589-FF81-405D-8BC2-EE4E5DD92EFA}"/>
          </ac:spMkLst>
        </pc:spChg>
        <pc:spChg chg="add del mod">
          <ac:chgData name="Harm Selten" userId="d17381e6-1b55-4d4f-90ea-cd6d98f1a312" providerId="ADAL" clId="{1E5A6E6B-C58D-43D0-A1B6-494910239B8D}" dt="2020-10-15T11:19:59.309" v="102" actId="478"/>
          <ac:spMkLst>
            <pc:docMk/>
            <pc:sldMk cId="445218175" sldId="326"/>
            <ac:spMk id="3" creationId="{65B70B6A-F97D-450F-9C4C-781F425E6799}"/>
          </ac:spMkLst>
        </pc:spChg>
        <pc:spChg chg="add">
          <ac:chgData name="Harm Selten" userId="d17381e6-1b55-4d4f-90ea-cd6d98f1a312" providerId="ADAL" clId="{1E5A6E6B-C58D-43D0-A1B6-494910239B8D}" dt="2020-10-15T11:23:13.395" v="131"/>
          <ac:spMkLst>
            <pc:docMk/>
            <pc:sldMk cId="445218175" sldId="326"/>
            <ac:spMk id="5" creationId="{88A971D0-19D8-459C-9FDE-F80DED53E130}"/>
          </ac:spMkLst>
        </pc:spChg>
        <pc:picChg chg="mod">
          <ac:chgData name="Harm Selten" userId="d17381e6-1b55-4d4f-90ea-cd6d98f1a312" providerId="ADAL" clId="{1E5A6E6B-C58D-43D0-A1B6-494910239B8D}" dt="2020-10-15T11:20:05.451" v="108" actId="1076"/>
          <ac:picMkLst>
            <pc:docMk/>
            <pc:sldMk cId="445218175" sldId="326"/>
            <ac:picMk id="7170" creationId="{E895F2DA-5514-49F5-AB07-3E2662159901}"/>
          </ac:picMkLst>
        </pc:picChg>
      </pc:sldChg>
      <pc:sldChg chg="addSp modSp add">
        <pc:chgData name="Harm Selten" userId="d17381e6-1b55-4d4f-90ea-cd6d98f1a312" providerId="ADAL" clId="{1E5A6E6B-C58D-43D0-A1B6-494910239B8D}" dt="2020-10-15T11:23:14.738" v="132"/>
        <pc:sldMkLst>
          <pc:docMk/>
          <pc:sldMk cId="576247423" sldId="327"/>
        </pc:sldMkLst>
        <pc:spChg chg="mod">
          <ac:chgData name="Harm Selten" userId="d17381e6-1b55-4d4f-90ea-cd6d98f1a312" providerId="ADAL" clId="{1E5A6E6B-C58D-43D0-A1B6-494910239B8D}" dt="2020-10-15T11:22:27.500" v="127" actId="20577"/>
          <ac:spMkLst>
            <pc:docMk/>
            <pc:sldMk cId="576247423" sldId="327"/>
            <ac:spMk id="2" creationId="{00000000-0000-0000-0000-000000000000}"/>
          </ac:spMkLst>
        </pc:spChg>
        <pc:spChg chg="add">
          <ac:chgData name="Harm Selten" userId="d17381e6-1b55-4d4f-90ea-cd6d98f1a312" providerId="ADAL" clId="{1E5A6E6B-C58D-43D0-A1B6-494910239B8D}" dt="2020-10-15T11:23:14.738" v="132"/>
          <ac:spMkLst>
            <pc:docMk/>
            <pc:sldMk cId="576247423" sldId="327"/>
            <ac:spMk id="11" creationId="{EC52161B-FCBC-4A0E-A993-9958C8F17D6A}"/>
          </ac:spMkLst>
        </pc:spChg>
      </pc:sldChg>
      <pc:sldChg chg="addSp delSp add">
        <pc:chgData name="Harm Selten" userId="d17381e6-1b55-4d4f-90ea-cd6d98f1a312" providerId="ADAL" clId="{1E5A6E6B-C58D-43D0-A1B6-494910239B8D}" dt="2020-10-15T11:23:16.402" v="133"/>
        <pc:sldMkLst>
          <pc:docMk/>
          <pc:sldMk cId="3307961582" sldId="328"/>
        </pc:sldMkLst>
        <pc:spChg chg="del">
          <ac:chgData name="Harm Selten" userId="d17381e6-1b55-4d4f-90ea-cd6d98f1a312" providerId="ADAL" clId="{1E5A6E6B-C58D-43D0-A1B6-494910239B8D}" dt="2020-10-15T11:22:21.133" v="110" actId="478"/>
          <ac:spMkLst>
            <pc:docMk/>
            <pc:sldMk cId="3307961582" sldId="328"/>
            <ac:spMk id="5" creationId="{00000000-0000-0000-0000-000000000000}"/>
          </ac:spMkLst>
        </pc:spChg>
        <pc:spChg chg="add">
          <ac:chgData name="Harm Selten" userId="d17381e6-1b55-4d4f-90ea-cd6d98f1a312" providerId="ADAL" clId="{1E5A6E6B-C58D-43D0-A1B6-494910239B8D}" dt="2020-10-15T11:23:16.402" v="133"/>
          <ac:spMkLst>
            <pc:docMk/>
            <pc:sldMk cId="3307961582" sldId="328"/>
            <ac:spMk id="6" creationId="{0BA390F2-0558-4352-AC19-1544643AAAA8}"/>
          </ac:spMkLst>
        </pc:spChg>
      </pc:sldChg>
      <pc:sldChg chg="addSp delSp modSp add">
        <pc:chgData name="Harm Selten" userId="d17381e6-1b55-4d4f-90ea-cd6d98f1a312" providerId="ADAL" clId="{1E5A6E6B-C58D-43D0-A1B6-494910239B8D}" dt="2020-10-15T11:25:07.927" v="245"/>
        <pc:sldMkLst>
          <pc:docMk/>
          <pc:sldMk cId="956469160" sldId="329"/>
        </pc:sldMkLst>
        <pc:spChg chg="mod">
          <ac:chgData name="Harm Selten" userId="d17381e6-1b55-4d4f-90ea-cd6d98f1a312" providerId="ADAL" clId="{1E5A6E6B-C58D-43D0-A1B6-494910239B8D}" dt="2020-10-15T11:23:42.914" v="172" actId="6549"/>
          <ac:spMkLst>
            <pc:docMk/>
            <pc:sldMk cId="956469160" sldId="329"/>
            <ac:spMk id="2" creationId="{FA86C452-A034-4503-B578-2B7F981B668C}"/>
          </ac:spMkLst>
        </pc:spChg>
        <pc:spChg chg="mod">
          <ac:chgData name="Harm Selten" userId="d17381e6-1b55-4d4f-90ea-cd6d98f1a312" providerId="ADAL" clId="{1E5A6E6B-C58D-43D0-A1B6-494910239B8D}" dt="2020-10-15T11:24:19.615" v="236" actId="6549"/>
          <ac:spMkLst>
            <pc:docMk/>
            <pc:sldMk cId="956469160" sldId="329"/>
            <ac:spMk id="3" creationId="{53E9DF7D-3ED3-41BC-9013-8106DBEB17C5}"/>
          </ac:spMkLst>
        </pc:spChg>
        <pc:spChg chg="add">
          <ac:chgData name="Harm Selten" userId="d17381e6-1b55-4d4f-90ea-cd6d98f1a312" providerId="ADAL" clId="{1E5A6E6B-C58D-43D0-A1B6-494910239B8D}" dt="2020-10-15T11:25:07.927" v="245"/>
          <ac:spMkLst>
            <pc:docMk/>
            <pc:sldMk cId="956469160" sldId="329"/>
            <ac:spMk id="5" creationId="{7DE35E3D-45E1-41AA-90BF-188F1E942551}"/>
          </ac:spMkLst>
        </pc:spChg>
        <pc:spChg chg="del">
          <ac:chgData name="Harm Selten" userId="d17381e6-1b55-4d4f-90ea-cd6d98f1a312" providerId="ADAL" clId="{1E5A6E6B-C58D-43D0-A1B6-494910239B8D}" dt="2020-10-15T11:25:07.693" v="244" actId="478"/>
          <ac:spMkLst>
            <pc:docMk/>
            <pc:sldMk cId="956469160" sldId="329"/>
            <ac:spMk id="6" creationId="{347927C2-DB63-4A86-B40F-BE8B1124CA2A}"/>
          </ac:spMkLst>
        </pc:spChg>
      </pc:sldChg>
      <pc:sldChg chg="modSp add">
        <pc:chgData name="Harm Selten" userId="d17381e6-1b55-4d4f-90ea-cd6d98f1a312" providerId="ADAL" clId="{1E5A6E6B-C58D-43D0-A1B6-494910239B8D}" dt="2020-10-15T11:24:45.288" v="241" actId="400"/>
        <pc:sldMkLst>
          <pc:docMk/>
          <pc:sldMk cId="354122939" sldId="330"/>
        </pc:sldMkLst>
        <pc:spChg chg="mod">
          <ac:chgData name="Harm Selten" userId="d17381e6-1b55-4d4f-90ea-cd6d98f1a312" providerId="ADAL" clId="{1E5A6E6B-C58D-43D0-A1B6-494910239B8D}" dt="2020-10-15T11:24:45.288" v="241" actId="400"/>
          <ac:spMkLst>
            <pc:docMk/>
            <pc:sldMk cId="354122939" sldId="330"/>
            <ac:spMk id="3" creationId="{B58A204F-A04E-4BBF-888A-10CB5750C993}"/>
          </ac:spMkLst>
        </pc:spChg>
      </pc:sldChg>
      <pc:sldChg chg="modSp add">
        <pc:chgData name="Harm Selten" userId="d17381e6-1b55-4d4f-90ea-cd6d98f1a312" providerId="ADAL" clId="{1E5A6E6B-C58D-43D0-A1B6-494910239B8D}" dt="2020-10-15T11:24:55.046" v="243" actId="400"/>
        <pc:sldMkLst>
          <pc:docMk/>
          <pc:sldMk cId="1143154894" sldId="331"/>
        </pc:sldMkLst>
        <pc:spChg chg="mod">
          <ac:chgData name="Harm Selten" userId="d17381e6-1b55-4d4f-90ea-cd6d98f1a312" providerId="ADAL" clId="{1E5A6E6B-C58D-43D0-A1B6-494910239B8D}" dt="2020-10-15T11:24:55.046" v="243" actId="400"/>
          <ac:spMkLst>
            <pc:docMk/>
            <pc:sldMk cId="1143154894" sldId="331"/>
            <ac:spMk id="3" creationId="{B58A204F-A04E-4BBF-888A-10CB5750C993}"/>
          </ac:spMkLst>
        </pc:spChg>
      </pc:sldChg>
      <pc:sldChg chg="delSp add setBg delDesignElem">
        <pc:chgData name="Harm Selten" userId="d17381e6-1b55-4d4f-90ea-cd6d98f1a312" providerId="ADAL" clId="{1E5A6E6B-C58D-43D0-A1B6-494910239B8D}" dt="2020-10-15T11:26:11.848" v="271"/>
        <pc:sldMkLst>
          <pc:docMk/>
          <pc:sldMk cId="113700869" sldId="332"/>
        </pc:sldMkLst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1" creationId="{41497DE5-0939-4D1D-9350-0C5E1B209C68}"/>
          </ac:spMkLst>
        </pc:spChg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3" creationId="{5CCC70ED-6C63-4537-B7EB-51990D6C0A6F}"/>
          </ac:spMkLst>
        </pc:spChg>
        <pc:spChg chg="del">
          <ac:chgData name="Harm Selten" userId="d17381e6-1b55-4d4f-90ea-cd6d98f1a312" providerId="ADAL" clId="{1E5A6E6B-C58D-43D0-A1B6-494910239B8D}" dt="2020-10-15T11:26:11.848" v="271"/>
          <ac:spMkLst>
            <pc:docMk/>
            <pc:sldMk cId="113700869" sldId="332"/>
            <ac:spMk id="75" creationId="{B76E24C1-2968-40DC-A36E-F6B85F0F0752}"/>
          </ac:spMkLst>
        </pc:spChg>
      </pc:sldChg>
      <pc:sldChg chg="addSp delSp modSp add">
        <pc:chgData name="Harm Selten" userId="d17381e6-1b55-4d4f-90ea-cd6d98f1a312" providerId="ADAL" clId="{1E5A6E6B-C58D-43D0-A1B6-494910239B8D}" dt="2020-10-15T11:28:55.875" v="281"/>
        <pc:sldMkLst>
          <pc:docMk/>
          <pc:sldMk cId="3423987452" sldId="333"/>
        </pc:sldMkLst>
        <pc:spChg chg="del">
          <ac:chgData name="Harm Selten" userId="d17381e6-1b55-4d4f-90ea-cd6d98f1a312" providerId="ADAL" clId="{1E5A6E6B-C58D-43D0-A1B6-494910239B8D}" dt="2020-10-15T11:28:43.661" v="275" actId="478"/>
          <ac:spMkLst>
            <pc:docMk/>
            <pc:sldMk cId="3423987452" sldId="333"/>
            <ac:spMk id="2" creationId="{42FA50BA-0D96-4A5B-B55A-FDC68162C256}"/>
          </ac:spMkLst>
        </pc:spChg>
        <pc:spChg chg="del">
          <ac:chgData name="Harm Selten" userId="d17381e6-1b55-4d4f-90ea-cd6d98f1a312" providerId="ADAL" clId="{1E5A6E6B-C58D-43D0-A1B6-494910239B8D}" dt="2020-10-15T11:28:45.211" v="276" actId="478"/>
          <ac:spMkLst>
            <pc:docMk/>
            <pc:sldMk cId="3423987452" sldId="333"/>
            <ac:spMk id="3" creationId="{D1D7F630-0DB0-428A-A130-6BDDAF53925A}"/>
          </ac:spMkLst>
        </pc:spChg>
        <pc:spChg chg="add">
          <ac:chgData name="Harm Selten" userId="d17381e6-1b55-4d4f-90ea-cd6d98f1a312" providerId="ADAL" clId="{1E5A6E6B-C58D-43D0-A1B6-494910239B8D}" dt="2020-10-15T11:28:55.875" v="281"/>
          <ac:spMkLst>
            <pc:docMk/>
            <pc:sldMk cId="3423987452" sldId="333"/>
            <ac:spMk id="5" creationId="{1AABD15E-8548-4EA0-A683-5776E614DDA0}"/>
          </ac:spMkLst>
        </pc:spChg>
        <pc:picChg chg="add mod">
          <ac:chgData name="Harm Selten" userId="d17381e6-1b55-4d4f-90ea-cd6d98f1a312" providerId="ADAL" clId="{1E5A6E6B-C58D-43D0-A1B6-494910239B8D}" dt="2020-10-15T11:28:50.015" v="280" actId="1076"/>
          <ac:picMkLst>
            <pc:docMk/>
            <pc:sldMk cId="3423987452" sldId="333"/>
            <ac:picMk id="4" creationId="{B649D5B4-61A3-4F33-81D5-9D45272E07AB}"/>
          </ac:picMkLst>
        </pc:picChg>
      </pc:sldChg>
    </pc:docChg>
  </pc:docChgLst>
  <pc:docChgLst>
    <pc:chgData name="Selten,  H." userId="d17381e6-1b55-4d4f-90ea-cd6d98f1a312" providerId="ADAL" clId="{BE7CABC5-E8C6-4E00-B7D8-5A6C295F9D37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CFD4-75AD-44E8-9DE0-4C428B053EB5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8C24-B8BC-42C1-B85B-1C175EE784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8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77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8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24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5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7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7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3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68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EF74D1-31B7-41FB-8332-772F7EDB17BD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4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Thema</a:t>
            </a:r>
            <a:br>
              <a:rPr lang="nl-NL" dirty="0"/>
            </a:br>
            <a:r>
              <a:rPr lang="nl-NL" dirty="0"/>
              <a:t>Exponentieel </a:t>
            </a:r>
            <a:br>
              <a:rPr lang="nl-NL" dirty="0"/>
            </a:br>
            <a:r>
              <a:rPr lang="nl-NL" dirty="0"/>
              <a:t>verband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l-NL" dirty="0"/>
              <a:t>Exponentieel Verband</a:t>
            </a:r>
          </a:p>
          <a:p>
            <a:pPr marL="457200" indent="-457200">
              <a:buAutoNum type="arabicPeriod"/>
            </a:pPr>
            <a:r>
              <a:rPr lang="nl-NL" dirty="0"/>
              <a:t>Groeifactor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E89BCF-B6BB-4CB0-8B2C-1FDAF74EF031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  <p:pic>
        <p:nvPicPr>
          <p:cNvPr id="4" name="Picture 2" descr="Kwadratisch en exponentieel">
            <a:extLst>
              <a:ext uri="{FF2B5EF4-FFF2-40B4-BE49-F238E27FC236}">
                <a16:creationId xmlns:a16="http://schemas.microsoft.com/office/drawing/2014/main" id="{97776CF1-2353-4752-8B20-8E013257E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977" y="285183"/>
            <a:ext cx="33909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834066"/>
            <a:ext cx="10058400" cy="3566160"/>
          </a:xfrm>
        </p:spPr>
        <p:txBody>
          <a:bodyPr>
            <a:normAutofit fontScale="90000"/>
          </a:bodyPr>
          <a:lstStyle/>
          <a:p>
            <a:r>
              <a:rPr lang="nl-NL" dirty="0"/>
              <a:t>Thema Exponentieel verband,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86154"/>
          </a:xfrm>
        </p:spPr>
        <p:txBody>
          <a:bodyPr>
            <a:normAutofit/>
          </a:bodyPr>
          <a:lstStyle/>
          <a:p>
            <a:r>
              <a:rPr lang="nl-NL" dirty="0"/>
              <a:t>3. Formule exponentieel verband</a:t>
            </a:r>
          </a:p>
          <a:p>
            <a:r>
              <a:rPr lang="nl-NL" dirty="0"/>
              <a:t>4. Oplossing zoeken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DE35E3D-45E1-41AA-90BF-188F1E942551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95646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tabel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grafiek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weet je wat de groeifactor is en wat de groeifactor met procenten te maken heeft.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een exponentieel verband herkennen aan de formule.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weet je wat wordt bedoeld met een exponentiele vergelijking.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controleren of een getal (bij benadering) de oplossing van een exponentiele vergelijking is.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F40A040-EECE-48BB-989B-D57AE142EC67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114315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Formule opstellen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23592" y="2276872"/>
            <a:ext cx="7610476" cy="1193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b="1" dirty="0"/>
              <a:t>Algemene formule:</a:t>
            </a:r>
          </a:p>
          <a:p>
            <a:pPr marL="0" indent="0">
              <a:buNone/>
            </a:pPr>
            <a:r>
              <a:rPr lang="nl-NL" sz="2800" b="1" dirty="0"/>
              <a:t>a= beginwaarde </a:t>
            </a:r>
            <a:r>
              <a:rPr lang="nl-NL" sz="2800" b="1" i="1" dirty="0"/>
              <a:t>x</a:t>
            </a:r>
            <a:r>
              <a:rPr lang="nl-NL" sz="2800" b="1" dirty="0"/>
              <a:t> </a:t>
            </a:r>
            <a:r>
              <a:rPr lang="nl-NL" sz="2800" b="1" dirty="0" err="1"/>
              <a:t>groeifactor</a:t>
            </a:r>
            <a:r>
              <a:rPr lang="nl-NL" sz="2800" b="1" baseline="30000" dirty="0" err="1"/>
              <a:t>t</a:t>
            </a:r>
            <a:endParaRPr lang="nl-NL" sz="28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0" y="3789040"/>
            <a:ext cx="5334768" cy="101009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351584" y="5013176"/>
            <a:ext cx="4516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Lees beginwaarde af, die staat altijd bij t=0</a:t>
            </a:r>
          </a:p>
          <a:p>
            <a:pPr marL="342900" indent="-342900">
              <a:buAutoNum type="arabicPeriod"/>
            </a:pPr>
            <a:r>
              <a:rPr lang="nl-NL" dirty="0"/>
              <a:t>Bereken de groeifactor met: </a:t>
            </a:r>
            <a:r>
              <a:rPr lang="nl-NL" dirty="0" err="1"/>
              <a:t>nieuw:oud</a:t>
            </a: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Noteer de formule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711624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2567608" y="3861048"/>
            <a:ext cx="64807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2567608" y="4293096"/>
            <a:ext cx="64807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271162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39616" y="4293097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  <a:p>
            <a:endParaRPr lang="nl-NL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C52161B-FCBC-4A0E-A993-9958C8F17D6A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57624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de formule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6" y="2492896"/>
            <a:ext cx="6388100" cy="15367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BA390F2-0558-4352-AC19-1544643AAAA8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330796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B649D5B4-61A3-4F33-81D5-9D45272E0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31" y="516665"/>
            <a:ext cx="8477479" cy="4013389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AABD15E-8548-4EA0-A683-5776E614DDA0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3423987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tabel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grafiek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weet je wat de groeifactor is en wat de groeifactor met procenten te maken heeft.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exponentieel verband herkennen aan de formule.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weet je wat wordt bedoeld met een exponentiele vergelijking.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controleren of een getal (bij benadering) de oplossing van een exponentiele vergelijking is.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493F515-1D3E-4FC2-9FAE-17627F423AAF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178133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een tabel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een grafiek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weet je wat de groeifactor is en wat de groeifactor met procenten te maken heeft.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een exponentieel verband herkennen aan de formule.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weet je wat wordt bedoeld met een exponentiele vergelijking.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controleren of een getal (bij benadering) de oplossing van een exponentiele vergelijking is.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F40A040-EECE-48BB-989B-D57AE142EC67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189678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bepaal je de groeifactor?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39616" y="2564905"/>
            <a:ext cx="7610476" cy="57606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Nieuw: oud= groeifactor.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3284984"/>
            <a:ext cx="7236296" cy="13701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584" y="4869160"/>
            <a:ext cx="6388100" cy="15367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904313" y="6165304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Conclusie?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7B1B004-3C02-4F90-8EB6-F3C13267FA53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270587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Conclusie?!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Groeifactor </a:t>
            </a:r>
            <a:r>
              <a:rPr lang="nl-NL" i="1" u="sng" dirty="0"/>
              <a:t>groter dan 1 </a:t>
            </a:r>
            <a:r>
              <a:rPr lang="nl-NL" dirty="0"/>
              <a:t>-&gt; </a:t>
            </a:r>
            <a:r>
              <a:rPr lang="nl-NL" b="1" dirty="0"/>
              <a:t>stijgende</a:t>
            </a:r>
            <a:r>
              <a:rPr lang="nl-NL" dirty="0"/>
              <a:t> grafiek</a:t>
            </a:r>
          </a:p>
          <a:p>
            <a:endParaRPr lang="nl-NL" dirty="0"/>
          </a:p>
          <a:p>
            <a:r>
              <a:rPr lang="nl-NL" dirty="0"/>
              <a:t>Groeifactor </a:t>
            </a:r>
            <a:r>
              <a:rPr lang="nl-NL" i="1" u="sng" dirty="0"/>
              <a:t>kleiner dan 1 </a:t>
            </a:r>
            <a:r>
              <a:rPr lang="nl-NL" dirty="0"/>
              <a:t>-&gt; </a:t>
            </a:r>
            <a:r>
              <a:rPr lang="nl-NL" b="1" dirty="0"/>
              <a:t>dalende</a:t>
            </a:r>
            <a:r>
              <a:rPr lang="nl-NL" dirty="0"/>
              <a:t> grafiek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B2067BE-AE10-46A4-9BDB-009BC3B46F1E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  <p:pic>
        <p:nvPicPr>
          <p:cNvPr id="5" name="Picture 2" descr="Kwadratisch en exponentieel">
            <a:extLst>
              <a:ext uri="{FF2B5EF4-FFF2-40B4-BE49-F238E27FC236}">
                <a16:creationId xmlns:a16="http://schemas.microsoft.com/office/drawing/2014/main" id="{06687B73-9AB4-4D0B-983D-2EDD666A3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1442480"/>
            <a:ext cx="33909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exponentiele formule">
            <a:extLst>
              <a:ext uri="{FF2B5EF4-FFF2-40B4-BE49-F238E27FC236}">
                <a16:creationId xmlns:a16="http://schemas.microsoft.com/office/drawing/2014/main" id="{56932E5E-A68F-4294-AB9D-42DC84424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270" y="3323798"/>
            <a:ext cx="51244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10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rocenten en promillages - Medisch rekenen - Procenten">
            <a:extLst>
              <a:ext uri="{FF2B5EF4-FFF2-40B4-BE49-F238E27FC236}">
                <a16:creationId xmlns:a16="http://schemas.microsoft.com/office/drawing/2014/main" id="{E895F2DA-5514-49F5-AB07-3E2662159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984" y="500252"/>
            <a:ext cx="4421138" cy="509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2520589-FF81-405D-8BC2-EE4E5DD9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Groeifactor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8A971D0-19D8-459C-9FDE-F80DED53E130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44521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roeifactor berekenen - wiskunde TV - YouTube">
            <a:extLst>
              <a:ext uri="{FF2B5EF4-FFF2-40B4-BE49-F238E27FC236}">
                <a16:creationId xmlns:a16="http://schemas.microsoft.com/office/drawing/2014/main" id="{D3579C99-16BC-40CA-B1CC-E03F040E5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2244" y="905933"/>
            <a:ext cx="8959516" cy="503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0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Factor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467600" cy="748680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(nieuwe) percentage : 100= factor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004218" y="2704370"/>
            <a:ext cx="215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Zoals het voorbeeld: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303912" y="2564905"/>
            <a:ext cx="3712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Vuurwerk is in de aanbieding</a:t>
            </a:r>
          </a:p>
          <a:p>
            <a:r>
              <a:rPr lang="nl-NL" dirty="0"/>
              <a:t>Normaal 80 euro, nu met 25% korting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279577" y="3501009"/>
            <a:ext cx="2511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100- 25= 75 %</a:t>
            </a:r>
          </a:p>
          <a:p>
            <a:r>
              <a:rPr lang="nl-NL" dirty="0"/>
              <a:t>Dat moet je dus betalen!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888088" y="45091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75</a:t>
            </a:r>
          </a:p>
        </p:txBody>
      </p:sp>
      <p:cxnSp>
        <p:nvCxnSpPr>
          <p:cNvPr id="9" name="Rechte verbindingslijn 8"/>
          <p:cNvCxnSpPr/>
          <p:nvPr/>
        </p:nvCxnSpPr>
        <p:spPr>
          <a:xfrm>
            <a:off x="6736848" y="4961684"/>
            <a:ext cx="7200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6808856" y="51057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7528936" y="4745660"/>
            <a:ext cx="155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= 0,75 (factor) 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071664" y="5877272"/>
            <a:ext cx="595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80 euro x 0,75 (factor) = 60 euro (hetzelfde als vorige dia)</a:t>
            </a:r>
          </a:p>
        </p:txBody>
      </p:sp>
    </p:spTree>
    <p:extLst>
      <p:ext uri="{BB962C8B-B14F-4D97-AF65-F5344CB8AC3E}">
        <p14:creationId xmlns:p14="http://schemas.microsoft.com/office/powerpoint/2010/main" val="94615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Andere voorbeelden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Van percentage naar Factor (wat doe je dus)</a:t>
            </a:r>
          </a:p>
          <a:p>
            <a:r>
              <a:rPr lang="nl-NL" dirty="0"/>
              <a:t>20%</a:t>
            </a:r>
          </a:p>
          <a:p>
            <a:r>
              <a:rPr lang="nl-NL" dirty="0"/>
              <a:t>33%</a:t>
            </a:r>
          </a:p>
          <a:p>
            <a:r>
              <a:rPr lang="nl-NL" dirty="0"/>
              <a:t>12,25%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Van Factor naar percentage (en nu)</a:t>
            </a:r>
          </a:p>
          <a:p>
            <a:r>
              <a:rPr lang="nl-NL" dirty="0"/>
              <a:t>1,17</a:t>
            </a:r>
          </a:p>
          <a:p>
            <a:r>
              <a:rPr lang="nl-NL" dirty="0"/>
              <a:t>0,75</a:t>
            </a:r>
          </a:p>
          <a:p>
            <a:r>
              <a:rPr lang="nl-NL" dirty="0"/>
              <a:t>2,00</a:t>
            </a:r>
          </a:p>
        </p:txBody>
      </p:sp>
    </p:spTree>
    <p:extLst>
      <p:ext uri="{BB962C8B-B14F-4D97-AF65-F5344CB8AC3E}">
        <p14:creationId xmlns:p14="http://schemas.microsoft.com/office/powerpoint/2010/main" val="384974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tabel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kun je een grafiek bij een exponentieel verband maken.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trike="sngStrike" dirty="0"/>
              <a:t>weet je wat de groeifactor is en wat de groeifactor met procenten te maken heeft.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een exponentieel verband herkennen aan de formule.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weet je wat wordt bedoeld met een exponentiele vergelijking.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kun je controleren of een getal (bij benadering) de oplossing van een exponentiele vergelijking is.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F40A040-EECE-48BB-989B-D57AE142EC67}"/>
              </a:ext>
            </a:extLst>
          </p:cNvPr>
          <p:cNvSpPr txBox="1"/>
          <p:nvPr/>
        </p:nvSpPr>
        <p:spPr>
          <a:xfrm>
            <a:off x="8271545" y="6396335"/>
            <a:ext cx="38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Exponentieel Verband</a:t>
            </a:r>
          </a:p>
        </p:txBody>
      </p:sp>
    </p:spTree>
    <p:extLst>
      <p:ext uri="{BB962C8B-B14F-4D97-AF65-F5344CB8AC3E}">
        <p14:creationId xmlns:p14="http://schemas.microsoft.com/office/powerpoint/2010/main" val="354122939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6874CCE2F281429577372E8234F084" ma:contentTypeVersion="2" ma:contentTypeDescription="Een nieuw document maken." ma:contentTypeScope="" ma:versionID="4bbb3181e3369cd85ec2b1863423be74">
  <xsd:schema xmlns:xsd="http://www.w3.org/2001/XMLSchema" xmlns:xs="http://www.w3.org/2001/XMLSchema" xmlns:p="http://schemas.microsoft.com/office/2006/metadata/properties" xmlns:ns2="5b4ce638-4980-4cd5-a94c-6f7c3f328b65" targetNamespace="http://schemas.microsoft.com/office/2006/metadata/properties" ma:root="true" ma:fieldsID="464ced9e5eebf34dfce6811add9f331b" ns2:_="">
    <xsd:import namespace="5b4ce638-4980-4cd5-a94c-6f7c3f328b6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ce638-4980-4cd5-a94c-6f7c3f328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56DD0C-98CB-4E19-9D50-EB3771D450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EF4CF1-660F-4B77-82BF-D0CD8F3D5A6C}">
  <ds:schemaRefs>
    <ds:schemaRef ds:uri="http://purl.org/dc/dcmitype/"/>
    <ds:schemaRef ds:uri="http://schemas.microsoft.com/office/2006/documentManagement/types"/>
    <ds:schemaRef ds:uri="http://www.w3.org/XML/1998/namespace"/>
    <ds:schemaRef ds:uri="5b4ce638-4980-4cd5-a94c-6f7c3f328b65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7317889-BAEB-40E0-B34D-52669E364D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ce638-4980-4cd5-a94c-6f7c3f328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568</Words>
  <Application>Microsoft Office PowerPoint</Application>
  <PresentationFormat>Breedbeeld</PresentationFormat>
  <Paragraphs>88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Terugblik</vt:lpstr>
      <vt:lpstr>Thema Exponentieel  verband </vt:lpstr>
      <vt:lpstr>Leerdoelen</vt:lpstr>
      <vt:lpstr>Hoe bepaal je de groeifactor?</vt:lpstr>
      <vt:lpstr>Conclusie?!</vt:lpstr>
      <vt:lpstr>Groeifactor</vt:lpstr>
      <vt:lpstr>PowerPoint-presentatie</vt:lpstr>
      <vt:lpstr>Factor</vt:lpstr>
      <vt:lpstr>Andere voorbeelden</vt:lpstr>
      <vt:lpstr>Leerdoelen</vt:lpstr>
      <vt:lpstr>Thema Exponentieel verband,  </vt:lpstr>
      <vt:lpstr>Leerdoelen</vt:lpstr>
      <vt:lpstr>Formule opstellen</vt:lpstr>
      <vt:lpstr>Oefenen met de formule</vt:lpstr>
      <vt:lpstr>PowerPoint-presentatie</vt:lpstr>
      <vt:lpstr>Leerdoelen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2, Situaties en verbanden </dc:title>
  <dc:creator>Selten,  H.</dc:creator>
  <cp:lastModifiedBy>Harm Selten</cp:lastModifiedBy>
  <cp:revision>5</cp:revision>
  <dcterms:created xsi:type="dcterms:W3CDTF">2019-06-13T08:20:54Z</dcterms:created>
  <dcterms:modified xsi:type="dcterms:W3CDTF">2020-10-15T11:47:01Z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0x010100796874CCE2F281429577372E8234F084</vt:lpwstr>
  </property>
</Properties>
</file>